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55"/>
  </p:notesMasterIdLst>
  <p:sldIdLst>
    <p:sldId id="256" r:id="rId2"/>
    <p:sldId id="261" r:id="rId3"/>
    <p:sldId id="332" r:id="rId4"/>
    <p:sldId id="331" r:id="rId5"/>
    <p:sldId id="279" r:id="rId6"/>
    <p:sldId id="257" r:id="rId7"/>
    <p:sldId id="267" r:id="rId8"/>
    <p:sldId id="301" r:id="rId9"/>
    <p:sldId id="338" r:id="rId10"/>
    <p:sldId id="285" r:id="rId11"/>
    <p:sldId id="339" r:id="rId12"/>
    <p:sldId id="315" r:id="rId13"/>
    <p:sldId id="320" r:id="rId14"/>
    <p:sldId id="318" r:id="rId15"/>
    <p:sldId id="322" r:id="rId16"/>
    <p:sldId id="273" r:id="rId17"/>
    <p:sldId id="323" r:id="rId18"/>
    <p:sldId id="284" r:id="rId19"/>
    <p:sldId id="275" r:id="rId20"/>
    <p:sldId id="268" r:id="rId21"/>
    <p:sldId id="287" r:id="rId22"/>
    <p:sldId id="298" r:id="rId23"/>
    <p:sldId id="303" r:id="rId24"/>
    <p:sldId id="308" r:id="rId25"/>
    <p:sldId id="293" r:id="rId26"/>
    <p:sldId id="295" r:id="rId27"/>
    <p:sldId id="307" r:id="rId28"/>
    <p:sldId id="305" r:id="rId29"/>
    <p:sldId id="324" r:id="rId30"/>
    <p:sldId id="310" r:id="rId31"/>
    <p:sldId id="329" r:id="rId32"/>
    <p:sldId id="288" r:id="rId33"/>
    <p:sldId id="325" r:id="rId34"/>
    <p:sldId id="312" r:id="rId35"/>
    <p:sldId id="328" r:id="rId36"/>
    <p:sldId id="330" r:id="rId37"/>
    <p:sldId id="326" r:id="rId38"/>
    <p:sldId id="327" r:id="rId39"/>
    <p:sldId id="313" r:id="rId40"/>
    <p:sldId id="314" r:id="rId41"/>
    <p:sldId id="282" r:id="rId42"/>
    <p:sldId id="333" r:id="rId43"/>
    <p:sldId id="269" r:id="rId44"/>
    <p:sldId id="292" r:id="rId45"/>
    <p:sldId id="335" r:id="rId46"/>
    <p:sldId id="337" r:id="rId47"/>
    <p:sldId id="334" r:id="rId48"/>
    <p:sldId id="281" r:id="rId49"/>
    <p:sldId id="259" r:id="rId50"/>
    <p:sldId id="262" r:id="rId51"/>
    <p:sldId id="264" r:id="rId52"/>
    <p:sldId id="336" r:id="rId53"/>
    <p:sldId id="26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7"/>
    <p:restoredTop sz="94617"/>
  </p:normalViewPr>
  <p:slideViewPr>
    <p:cSldViewPr snapToGrid="0" snapToObjects="1">
      <p:cViewPr varScale="1">
        <p:scale>
          <a:sx n="95" d="100"/>
          <a:sy n="95" d="100"/>
        </p:scale>
        <p:origin x="20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74AA-85CE-9643-946B-80F582AC2D6F}" type="datetimeFigureOut">
              <a:rPr lang="en-US" smtClean="0"/>
              <a:t>3/16/15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A1F1-8D59-AF4E-A7BD-D01F35A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03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3" Type="http://schemas.openxmlformats.org/officeDocument/2006/relationships/image" Target="../media/image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3" Type="http://schemas.openxmlformats.org/officeDocument/2006/relationships/image" Target="../media/image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18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19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vagg/through2" TargetMode="External"/><Relationship Id="rId3" Type="http://schemas.openxmlformats.org/officeDocument/2006/relationships/hyperlink" Target="https://github.com/maxogden/concat-strea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tiff"/><Relationship Id="rId3" Type="http://schemas.openxmlformats.org/officeDocument/2006/relationships/image" Target="../media/image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turSkowronski" TargetMode="External"/><Relationship Id="rId4" Type="http://schemas.openxmlformats.org/officeDocument/2006/relationships/image" Target="../media/image30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 in Sequences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832306" y="4108679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Streams in </a:t>
            </a:r>
            <a:r>
              <a:rPr lang="en-US" dirty="0" err="1" smtClean="0"/>
              <a:t>Node.js</a:t>
            </a:r>
            <a:r>
              <a:rPr lang="en-US" dirty="0" smtClean="0"/>
              <a:t> &amp; </a:t>
            </a:r>
            <a:r>
              <a:rPr lang="en-US" dirty="0" err="1" smtClean="0"/>
              <a:t>IO.js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24" y="4512755"/>
            <a:ext cx="999924" cy="99992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753036" y="5567086"/>
            <a:ext cx="3744003" cy="679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1518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30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42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111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23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335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85459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33761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30365" y="81759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2063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14535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66233" y="5795137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62837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17931" y="5792923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1838" y="5567086"/>
            <a:ext cx="347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Artur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Skowroński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39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  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0805" y="5819524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Streams2 Edition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1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01165" y="1059100"/>
            <a:ext cx="9614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(data){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transform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(data))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8438" y="5906706"/>
            <a:ext cx="7925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Easiest thing that can possibly work… can it?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8232314" flipV="1">
            <a:off x="2241801" y="663938"/>
            <a:ext cx="860612" cy="26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79202" y="279349"/>
            <a:ext cx="187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Readable Stream</a:t>
            </a:r>
          </a:p>
        </p:txBody>
      </p:sp>
      <p:sp>
        <p:nvSpPr>
          <p:cNvPr id="8" name="Right Arrow 7"/>
          <p:cNvSpPr/>
          <p:nvPr/>
        </p:nvSpPr>
        <p:spPr>
          <a:xfrm rot="12522119" flipV="1">
            <a:off x="3305921" y="2401746"/>
            <a:ext cx="860612" cy="26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24077" y="2536190"/>
            <a:ext cx="175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Writable Stream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1165" y="3315973"/>
            <a:ext cx="8314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>
                <a:solidFill>
                  <a:srgbClr val="010181"/>
                </a:solidFill>
                <a:latin typeface="Courier New" charset="0"/>
              </a:rPr>
              <a:t>end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573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22637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Chaining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73305" y="3188552"/>
            <a:ext cx="97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(transform).</a:t>
            </a:r>
            <a:r>
              <a:rPr lang="en-US" sz="3200" b="1" dirty="0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(response)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3305" y="1421691"/>
            <a:ext cx="97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equest.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(response)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24653" y="4356249"/>
            <a:ext cx="79512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Backpressure?</a:t>
            </a:r>
            <a:endParaRPr lang="en-US" sz="9600" dirty="0"/>
          </a:p>
        </p:txBody>
      </p:sp>
      <p:sp>
        <p:nvSpPr>
          <p:cNvPr id="2" name="TextBox 1"/>
          <p:cNvSpPr txBox="1"/>
          <p:nvPr/>
        </p:nvSpPr>
        <p:spPr>
          <a:xfrm>
            <a:off x="5493039" y="-245011"/>
            <a:ext cx="241444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s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4886" y="2512116"/>
            <a:ext cx="1417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n w="0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</a:t>
            </a:r>
            <a:endParaRPr lang="en-US" sz="6000" dirty="0">
              <a:ln w="0">
                <a:solidFill>
                  <a:schemeClr val="tx2"/>
                </a:solidFill>
              </a:ln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3519" y="600938"/>
            <a:ext cx="290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tx2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Streams</a:t>
            </a:r>
            <a:endParaRPr lang="en-US" sz="6000" b="1" dirty="0">
              <a:ln w="12700">
                <a:solidFill>
                  <a:schemeClr val="tx2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9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104"/>
            <a:ext cx="12398188" cy="8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Readable.resume</a:t>
            </a:r>
            <a:r>
              <a:rPr lang="en-US" sz="4400" dirty="0" smtClean="0">
                <a:solidFill>
                  <a:schemeClr val="tx2"/>
                </a:solidFill>
              </a:rPr>
              <a:t>() &amp; </a:t>
            </a:r>
            <a:r>
              <a:rPr lang="en-US" sz="4400" dirty="0" err="1" smtClean="0">
                <a:solidFill>
                  <a:schemeClr val="tx2"/>
                </a:solidFill>
              </a:rPr>
              <a:t>Readable.pause</a:t>
            </a:r>
            <a:r>
              <a:rPr lang="en-US" sz="4400" dirty="0" smtClean="0">
                <a:solidFill>
                  <a:schemeClr val="tx2"/>
                </a:solidFill>
              </a:rPr>
              <a:t>()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1840" y="552055"/>
            <a:ext cx="95864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800" b="1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 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(data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== false){ </a:t>
            </a: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r>
              <a:rPr lang="en-US" sz="2800" b="1" dirty="0" smtClean="0">
                <a:latin typeface="Courier New" charset="0"/>
              </a:rPr>
              <a:t>   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1840" y="3597762"/>
            <a:ext cx="8201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BF0303"/>
                </a:solidFill>
                <a:latin typeface="Courier New" charset="0"/>
              </a:rPr>
              <a:t>'drain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resume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sp>
        <p:nvSpPr>
          <p:cNvPr id="2" name="Rectangle 1"/>
          <p:cNvSpPr/>
          <p:nvPr/>
        </p:nvSpPr>
        <p:spPr>
          <a:xfrm>
            <a:off x="3267635" y="1439197"/>
            <a:ext cx="3657600" cy="497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37940" y="1399709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pause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267200" y="3605584"/>
            <a:ext cx="1515035" cy="497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0117" y="4041670"/>
            <a:ext cx="3648636" cy="489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Streams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Pull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01684" y="5298233"/>
            <a:ext cx="15396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0.10</a:t>
            </a:r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Kinds of Streams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5" name="4-Point Star 14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74338" y="2759586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7" name="4-Point Star 16"/>
          <p:cNvSpPr/>
          <p:nvPr/>
        </p:nvSpPr>
        <p:spPr>
          <a:xfrm>
            <a:off x="1096542" y="2782312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70313" y="1402259"/>
            <a:ext cx="2569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Transform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9" name="4-Point Star 18"/>
          <p:cNvSpPr/>
          <p:nvPr/>
        </p:nvSpPr>
        <p:spPr>
          <a:xfrm>
            <a:off x="6992517" y="1424985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70313" y="2782312"/>
            <a:ext cx="18101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Duplex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1" name="4-Point Star 20"/>
          <p:cNvSpPr/>
          <p:nvPr/>
        </p:nvSpPr>
        <p:spPr>
          <a:xfrm>
            <a:off x="6992517" y="2805038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70313" y="4137410"/>
            <a:ext cx="3153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Passthrough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3" name="4-Point Star 22"/>
          <p:cNvSpPr/>
          <p:nvPr/>
        </p:nvSpPr>
        <p:spPr>
          <a:xfrm>
            <a:off x="6992517" y="4160136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41476" y="294538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Streams1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0313" y="294537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Streams2</a:t>
            </a:r>
            <a:endParaRPr 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 animBg="1"/>
      <p:bldP spid="22" grpId="0"/>
      <p:bldP spid="23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01932" y="5819524"/>
            <a:ext cx="2574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…strikes back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6542" y="347881"/>
            <a:ext cx="5936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).Readable;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rs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'First </a:t>
            </a:r>
            <a:r>
              <a:rPr lang="en-US" sz="2800" dirty="0" smtClean="0">
                <a:solidFill>
                  <a:srgbClr val="FF00FF"/>
                </a:solidFill>
                <a:latin typeface="Courier New" charset="0"/>
              </a:rPr>
              <a:t>\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'Second 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\n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'Third 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\n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process.stdout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8" y="0"/>
            <a:ext cx="4823012" cy="55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ppy kid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9" cy="6858000"/>
          </a:xfrm>
        </p:spPr>
      </p:pic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Readable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).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Readable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>
                <a:solidFill>
                  <a:schemeClr val="tx2"/>
                </a:solidFill>
              </a:rPr>
              <a:t>stream.Readable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Readable);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RStream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(this, 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80161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Overwritting</a:t>
            </a:r>
            <a:r>
              <a:rPr lang="en-US" sz="4400" dirty="0" smtClean="0">
                <a:solidFill>
                  <a:schemeClr val="tx2"/>
                </a:solidFill>
              </a:rPr>
              <a:t>  _read(size) function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540" y="1662611"/>
            <a:ext cx="11261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RStream.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prototype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._read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()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2134" y="2189493"/>
            <a:ext cx="101301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===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data.length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return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this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item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data[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++];</a:t>
            </a:r>
          </a:p>
          <a:p>
            <a:endParaRPr lang="en-US" sz="28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this.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(item);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96541" y="4902998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096541" y="248530"/>
            <a:ext cx="102931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data = [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"First”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"Second”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"Third”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];</a:t>
            </a:r>
            <a:endParaRPr lang="en-US" sz="2800" dirty="0" smtClean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 smtClean="0">
                <a:solidFill>
                  <a:srgbClr val="B07E00"/>
                </a:solidFill>
                <a:latin typeface="Courier New" charset="0"/>
              </a:rPr>
              <a:t>0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65752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2 – 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(el){</a:t>
            </a:r>
          </a:p>
          <a:p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el);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55059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data'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5" grpId="0"/>
      <p:bldP spid="5" grpId="1"/>
      <p:bldP spid="5" grpId="2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76861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3 – Non-Flowing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193396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while 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(null !==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 =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str.read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()))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    {</a:t>
            </a:r>
          </a:p>
          <a:p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88961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10" name="Picture 9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8082" y="2926977"/>
            <a:ext cx="1721224" cy="3561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9917" y="913082"/>
            <a:ext cx="6096000" cy="142670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7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YG7Pp7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20649502">
            <a:off x="1049353" y="1639720"/>
            <a:ext cx="109336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tx2"/>
                </a:solidFill>
              </a:rPr>
              <a:t>Streams Are Part of Sequence</a:t>
            </a:r>
            <a:endParaRPr lang="en-US" sz="66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00541">
            <a:off x="7429943" y="2528349"/>
            <a:ext cx="4696749" cy="46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39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  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0805" y="5819524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Streams2 Edition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Writable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</a:t>
            </a:r>
            <a:r>
              <a:rPr lang="en-US" sz="3200" b="1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).Writable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262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 smtClean="0">
                <a:solidFill>
                  <a:schemeClr val="tx2"/>
                </a:solidFill>
              </a:rPr>
              <a:t>stream.Writable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WStream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Writable);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WStream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Writable.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(this,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82634" y="755164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83186" y="2040608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98810" y="3928228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43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5736" y="433008"/>
            <a:ext cx="11096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function(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chunk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encoding,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callback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 </a:t>
            </a:r>
            <a:endParaRPr lang="en-US" sz="28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console.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'write: ' 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JSON.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stringify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(chunk));</a:t>
            </a:r>
          </a:p>
          <a:p>
            <a:r>
              <a:rPr lang="en-US" sz="2800" b="1" dirty="0">
                <a:latin typeface="Courier New" charset="0"/>
              </a:rPr>
              <a:t>  </a:t>
            </a:r>
            <a:r>
              <a:rPr lang="en-US" sz="2800" b="1" dirty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5736" y="3956094"/>
            <a:ext cx="942951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WriteStream.prototype.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_write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WSImpl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9560" y="1771836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5340" y="499670"/>
            <a:ext cx="1385047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32258" y="499670"/>
            <a:ext cx="2030506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2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9828" y="1388640"/>
            <a:ext cx="104866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(chunk, encoding, callback)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http.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request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BF0303"/>
                </a:solidFill>
                <a:latin typeface="Courier New" charset="0"/>
              </a:rPr>
              <a:t>“</a:t>
            </a:r>
            <a:r>
              <a:rPr lang="en-US" sz="2400" dirty="0" err="1" smtClean="0">
                <a:solidFill>
                  <a:srgbClr val="BF0303"/>
                </a:solidFill>
                <a:latin typeface="Courier New" charset="0"/>
              </a:rPr>
              <a:t>foo.bar?p</a:t>
            </a:r>
            <a:r>
              <a:rPr lang="en-US" sz="2400" dirty="0">
                <a:solidFill>
                  <a:srgbClr val="BF0303"/>
                </a:solidFill>
                <a:latin typeface="Courier New" charset="0"/>
              </a:rPr>
              <a:t>="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chunk,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){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resp.on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Courier New" charset="0"/>
              </a:rPr>
              <a:t>‘end’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100406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Transform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69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…I got a power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9035" y="998664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9941" y="830422"/>
            <a:ext cx="3100294" cy="34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jazz_zps201213b2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-147578"/>
            <a:ext cx="9572264" cy="7179199"/>
          </a:xfrm>
        </p:spPr>
      </p:pic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Transform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</a:t>
            </a:r>
            <a:r>
              <a:rPr lang="en-US" sz="3200" b="1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).Transformable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262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smtClean="0">
                <a:solidFill>
                  <a:schemeClr val="tx2"/>
                </a:solidFill>
              </a:rPr>
              <a:t>stream.Writable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T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Transform.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(this,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6540" y="2241916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…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5513293" y="1192914"/>
            <a:ext cx="3294530" cy="4341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ot-this-shit-again-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9">
            <a:off x="3432682" y="699778"/>
            <a:ext cx="5681948" cy="42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12080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How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8647" y="687651"/>
            <a:ext cx="10228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TSImpl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function(chunk, encoding, callback) {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chemeClr val="accent6"/>
                </a:solidFill>
                <a:latin typeface="Courier New" charset="0"/>
              </a:rPr>
              <a:t>'transform : '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this.push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());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647" y="3898750"/>
            <a:ext cx="9429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TransformStream.prototype.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_transform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TSImpl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0585" y="1832793"/>
            <a:ext cx="5681849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198" y="2211678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211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readableStream</a:t>
            </a:r>
            <a:endParaRPr lang="en-US" sz="28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tranformStream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writableStream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pic>
        <p:nvPicPr>
          <p:cNvPr id="4" name="Picture 3" descr="outpu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52" y="0"/>
            <a:ext cx="4819748" cy="55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63664" y="4249864"/>
            <a:ext cx="83887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Duplex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5450" y="5819524"/>
            <a:ext cx="363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God With Two </a:t>
            </a:r>
            <a:r>
              <a:rPr lang="en-US" sz="3200" dirty="0">
                <a:solidFill>
                  <a:schemeClr val="accent1"/>
                </a:solidFill>
              </a:rPr>
              <a:t>F</a:t>
            </a:r>
            <a:r>
              <a:rPr lang="en-US" sz="3200" dirty="0" smtClean="0">
                <a:solidFill>
                  <a:schemeClr val="accent1"/>
                </a:solidFill>
              </a:rPr>
              <a:t>aces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98293" y="1518396"/>
            <a:ext cx="3641957" cy="2731468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064" y="3617259"/>
            <a:ext cx="3262788" cy="2788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649502">
            <a:off x="1913211" y="1639720"/>
            <a:ext cx="920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Streams Are </a:t>
            </a:r>
            <a:r>
              <a:rPr lang="en-US" sz="6600" dirty="0" err="1">
                <a:solidFill>
                  <a:schemeClr val="tx2"/>
                </a:solidFill>
              </a:rPr>
              <a:t>Composable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2100" y="4249864"/>
            <a:ext cx="113192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 smtClean="0">
                <a:solidFill>
                  <a:schemeClr val="accent1"/>
                </a:solidFill>
              </a:rPr>
              <a:t>Passthrough</a:t>
            </a:r>
            <a:r>
              <a:rPr lang="en-US" sz="9600" dirty="0" smtClean="0">
                <a:solidFill>
                  <a:schemeClr val="accent1"/>
                </a:solidFill>
              </a:rPr>
              <a:t>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…because I can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0576" y="1189164"/>
            <a:ext cx="3162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manystream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1"/>
            <a:ext cx="91275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59735">
            <a:off x="6325596" y="2105167"/>
            <a:ext cx="4221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Streams 2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44444E-6 L 0.00169 -0.622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4124" y="6112587"/>
            <a:ext cx="10637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4"/>
                </a:solidFill>
              </a:rPr>
              <a:t>https://</a:t>
            </a:r>
            <a:r>
              <a:rPr lang="en-US" sz="3200" u="sng" dirty="0" err="1">
                <a:solidFill>
                  <a:schemeClr val="accent4"/>
                </a:solidFill>
              </a:rPr>
              <a:t>github.com</a:t>
            </a:r>
            <a:r>
              <a:rPr lang="en-US" sz="3200" u="sng" dirty="0">
                <a:solidFill>
                  <a:schemeClr val="accent4"/>
                </a:solidFill>
              </a:rPr>
              <a:t>/</a:t>
            </a:r>
            <a:r>
              <a:rPr lang="en-US" sz="3200" u="sng" dirty="0" err="1">
                <a:solidFill>
                  <a:schemeClr val="accent4"/>
                </a:solidFill>
              </a:rPr>
              <a:t>sindresorhus</a:t>
            </a:r>
            <a:r>
              <a:rPr lang="en-US" sz="3200" u="sng" dirty="0">
                <a:solidFill>
                  <a:schemeClr val="accent4"/>
                </a:solidFill>
              </a:rPr>
              <a:t>/</a:t>
            </a:r>
            <a:r>
              <a:rPr lang="en-US" sz="3200" u="sng" dirty="0" err="1">
                <a:solidFill>
                  <a:schemeClr val="accent4"/>
                </a:solidFill>
              </a:rPr>
              <a:t>awesome-nodejs#streams</a:t>
            </a:r>
            <a:endParaRPr lang="en-US" sz="3200" u="sng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4124" y="5527812"/>
            <a:ext cx="4990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Awesome </a:t>
            </a:r>
            <a:r>
              <a:rPr lang="en-US" sz="3200" b="1" dirty="0" err="1" smtClean="0">
                <a:solidFill>
                  <a:schemeClr val="tx2"/>
                </a:solidFill>
              </a:rPr>
              <a:t>NodeJS</a:t>
            </a:r>
            <a:r>
              <a:rPr lang="en-US" sz="3200" b="1" dirty="0" smtClean="0">
                <a:solidFill>
                  <a:schemeClr val="tx2"/>
                </a:solidFill>
              </a:rPr>
              <a:t> - Streams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1103" y="1035424"/>
            <a:ext cx="3328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hlinkClick r:id="rId2"/>
              </a:rPr>
              <a:t>through2</a:t>
            </a:r>
            <a:r>
              <a:rPr lang="en-US" sz="6000" b="1" dirty="0">
                <a:solidFill>
                  <a:schemeClr val="tx2"/>
                </a:solidFill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89912" y="2989230"/>
            <a:ext cx="4838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hlinkClick r:id="rId3"/>
              </a:rPr>
              <a:t>concat-stream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69781" y="567934"/>
            <a:ext cx="5533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 smtClean="0">
                <a:solidFill>
                  <a:schemeClr val="accent4"/>
                </a:solidFill>
              </a:rPr>
              <a:t>readable-stream</a:t>
            </a:r>
            <a:endParaRPr lang="en-US" sz="6000" b="1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Combined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DE26"/>
              </a:clrFrom>
              <a:clrTo>
                <a:srgbClr val="F7DE2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3162855"/>
            <a:ext cx="1505458" cy="1718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5154560"/>
            <a:ext cx="3865562" cy="10456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1684" y="5553727"/>
            <a:ext cx="19733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</a:t>
            </a:r>
            <a:r>
              <a:rPr lang="en-US" sz="4000" dirty="0" smtClean="0"/>
              <a:t>0.11.5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2520166" y="4252599"/>
            <a:ext cx="1271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</a:t>
            </a:r>
            <a:r>
              <a:rPr lang="en-US" sz="4000" dirty="0" smtClean="0"/>
              <a:t>1.0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9525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Streams2 – data event first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787" y="486404"/>
            <a:ext cx="71123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'data</a:t>
            </a:r>
            <a:r>
              <a:rPr lang="en-US" sz="2400" b="1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'</a:t>
            </a:r>
            <a:r>
              <a:rPr lang="en-US" sz="2400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pushData</a:t>
            </a:r>
            <a:r>
              <a:rPr lang="en-US" sz="2400" dirty="0" smtClean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49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49000"/>
                  </a:srgbClr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while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(</a:t>
            </a:r>
            <a:r>
              <a:rPr lang="en-US" sz="2400" dirty="0" err="1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var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chunk 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= </a:t>
            </a:r>
            <a:r>
              <a:rPr lang="en-US" sz="2400" dirty="0" err="1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stream.read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   </a:t>
            </a:r>
            <a:r>
              <a:rPr lang="en-US" sz="2400" dirty="0" err="1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pullData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 }</a:t>
            </a:r>
          </a:p>
          <a:p>
            <a:r>
              <a:rPr lang="en-US" sz="2400" dirty="0" smtClean="0">
                <a:solidFill>
                  <a:srgbClr val="000000">
                    <a:alpha val="46000"/>
                  </a:srgbClr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>
                  <a:alpha val="46000"/>
                </a:srgbClr>
              </a:solidFill>
              <a:latin typeface="Courier New" charset="0"/>
            </a:endParaRP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8" y="0"/>
            <a:ext cx="4268032" cy="5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7534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Streams2 - 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6542" y="5810319"/>
            <a:ext cx="105575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Streams2 – readable event first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5787" y="550774"/>
            <a:ext cx="7112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while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chunk =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pullD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+= chunk;</a:t>
            </a: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pushD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8" y="0"/>
            <a:ext cx="4263842" cy="55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330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Streams3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3" name="Picture 2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20" y="-40390"/>
            <a:ext cx="4294927" cy="55805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5787" y="550774"/>
            <a:ext cx="7112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while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chunk = 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stream.read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  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pullD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+= chunk;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}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>
                  <a:alpha val="37000"/>
                </a:srgbClr>
              </a:solidFill>
              <a:latin typeface="Courier New" charset="0"/>
            </a:endParaRPr>
          </a:p>
          <a:p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'data'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pushD</a:t>
            </a:r>
            <a:r>
              <a:rPr lang="en-US" sz="2400" dirty="0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>
                  <a:alpha val="37000"/>
                </a:srgbClr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geth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47"/>
            <a:ext cx="12192000" cy="70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01190" y="250378"/>
            <a:ext cx="5317958" cy="62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0200" y="2233706"/>
            <a:ext cx="4241800" cy="50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649502">
            <a:off x="1329718" y="1639720"/>
            <a:ext cx="10372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Streams Are Event </a:t>
            </a:r>
            <a:r>
              <a:rPr lang="en-US" sz="6600" dirty="0" err="1">
                <a:solidFill>
                  <a:schemeClr val="tx2"/>
                </a:solidFill>
              </a:rPr>
              <a:t>Emmiters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466" y="169112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Megrim" charset="0"/>
                <a:ea typeface="Megrim" charset="0"/>
                <a:cs typeface="Megrim" charset="0"/>
              </a:rPr>
              <a:t>HIGHLAND</a:t>
            </a:r>
            <a:endParaRPr lang="en-US" sz="9600" dirty="0">
              <a:latin typeface="Megrim" charset="0"/>
              <a:ea typeface="Megrim" charset="0"/>
              <a:cs typeface="Megri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832" y="5223117"/>
            <a:ext cx="929105" cy="929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6325" y="5426059"/>
            <a:ext cx="5854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caolan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/highland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9" y="4649336"/>
            <a:ext cx="1052989" cy="409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6325" y="4578407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npm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install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highland</a:t>
            </a: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62376" y="5814373"/>
            <a:ext cx="1439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Links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98002" y="1016105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solidFill>
                  <a:schemeClr val="accent4"/>
                </a:solidFill>
              </a:rPr>
              <a:t>http</a:t>
            </a:r>
            <a:r>
              <a:rPr lang="en-US" sz="2800" u="sng" dirty="0">
                <a:solidFill>
                  <a:schemeClr val="accent4"/>
                </a:solidFill>
              </a:rPr>
              <a:t>://</a:t>
            </a:r>
            <a:r>
              <a:rPr lang="en-US" sz="2800" u="sng" dirty="0" err="1">
                <a:solidFill>
                  <a:schemeClr val="accent4"/>
                </a:solidFill>
              </a:rPr>
              <a:t>nodestreams.com</a:t>
            </a:r>
            <a:r>
              <a:rPr lang="en-US" sz="2800" u="sng" dirty="0" smtClean="0">
                <a:solidFill>
                  <a:schemeClr val="accent4"/>
                </a:solidFill>
              </a:rPr>
              <a:t>/</a:t>
            </a:r>
            <a:endParaRPr lang="en-US" sz="2800" u="sng" dirty="0"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98002" y="492885"/>
            <a:ext cx="453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Streams Playground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1120306" y="661897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98002" y="2446061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http://</a:t>
            </a:r>
            <a:r>
              <a:rPr lang="en-US" sz="2800" u="sng" dirty="0" err="1">
                <a:solidFill>
                  <a:schemeClr val="accent4"/>
                </a:solidFill>
              </a:rPr>
              <a:t>nodeschool.io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98002" y="1919302"/>
            <a:ext cx="555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School – Stream Adventure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1120306" y="2088314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475" y="3767554"/>
            <a:ext cx="7420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</a:rPr>
              <a:t>substack</a:t>
            </a:r>
            <a:r>
              <a:rPr lang="en-US" sz="2800" u="sng" dirty="0">
                <a:solidFill>
                  <a:schemeClr val="accent4"/>
                </a:solidFill>
              </a:rPr>
              <a:t>/stream-handbook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475" y="3244334"/>
            <a:ext cx="3095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Streams Handbook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1069779" y="3413346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31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fs_2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8" y="3223006"/>
            <a:ext cx="4693795" cy="654836"/>
          </a:xfrm>
        </p:spPr>
        <p:txBody>
          <a:bodyPr/>
          <a:lstStyle/>
          <a:p>
            <a:pPr algn="ctr"/>
            <a:r>
              <a:rPr lang="en-US" dirty="0" err="1" smtClean="0"/>
              <a:t>Artur</a:t>
            </a:r>
            <a:r>
              <a:rPr lang="en-US" dirty="0"/>
              <a:t> </a:t>
            </a:r>
            <a:r>
              <a:rPr lang="en-US" dirty="0" err="1" smtClean="0"/>
              <a:t>Skowroński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607" y="962799"/>
            <a:ext cx="5212080" cy="5175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Thank You!</a:t>
            </a:r>
          </a:p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… and waiting for questions!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3" y="4092336"/>
            <a:ext cx="623962" cy="623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5456" y="4227309"/>
            <a:ext cx="213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@</a:t>
            </a:r>
            <a:r>
              <a:rPr lang="en-US" sz="2000" dirty="0" err="1">
                <a:hlinkClick r:id="rId3"/>
              </a:rPr>
              <a:t>ArturSkowronski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05456" y="4865285"/>
            <a:ext cx="3778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4"/>
                </a:solidFill>
              </a:rPr>
              <a:t>arturskowronski.com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42" y="5408524"/>
            <a:ext cx="623962" cy="623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8" y="4730578"/>
            <a:ext cx="677946" cy="677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2288" y="5508093"/>
            <a:ext cx="326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github.com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ArturSkowronski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2236" y="242174"/>
            <a:ext cx="2645755" cy="2645755"/>
          </a:xfrm>
          <a:prstGeom prst="ellipse">
            <a:avLst/>
          </a:prstGeom>
          <a:ln w="38100" cap="rnd">
            <a:solidFill>
              <a:schemeClr val="tx2"/>
            </a:solidFill>
            <a:prstDash val="solid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26" y="6138049"/>
            <a:ext cx="379993" cy="379993"/>
          </a:xfrm>
          <a:prstGeom prst="ellipse">
            <a:avLst/>
          </a:prstGeom>
          <a:ln w="92075" cap="rnd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1002288" y="6130452"/>
            <a:ext cx="345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slideshare.net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2411063" y="3660740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33961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Streams Flow</a:t>
            </a:r>
            <a:endParaRPr lang="en-US" sz="4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589517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223762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833960" y="3077395"/>
            <a:ext cx="2297206" cy="229720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3930075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1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7574651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268" y="355787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8268" y="2961658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EVENTS: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8268" y="4027694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-0.4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3 L 0.28776 -0.403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3 L 0.55938 -0.0219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0"/>
                            </p:stCondLst>
                            <p:childTnLst>
                              <p:par>
                                <p:cTn id="9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" grpId="0" animBg="1"/>
      <p:bldP spid="4" grpId="1" animBg="1"/>
      <p:bldP spid="4" grpId="2" animBg="1"/>
      <p:bldP spid="4" grpId="3" animBg="1"/>
      <p:bldP spid="4" grpId="4" animBg="1"/>
      <p:bldP spid="12" grpId="0" animBg="1"/>
      <p:bldP spid="12" grpId="1" animBg="1"/>
      <p:bldP spid="12" grpId="2" animBg="1"/>
      <p:bldP spid="2" grpId="0"/>
      <p:bldP spid="2" grpId="1"/>
      <p:bldP spid="2" grpId="2"/>
      <p:bldP spid="2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Push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8895184">
            <a:off x="3090079" y="2965304"/>
            <a:ext cx="5877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66700">
                    <a:schemeClr val="tx1">
                      <a:alpha val="98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halkduster" charset="0"/>
                <a:ea typeface="Chalkduster" charset="0"/>
                <a:cs typeface="Chalkduster" charset="0"/>
              </a:rPr>
              <a:t>Deprecated</a:t>
            </a:r>
            <a:endParaRPr lang="en-US" sz="7200" dirty="0">
              <a:ln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266700">
                  <a:schemeClr val="tx1">
                    <a:alpha val="98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4-Point Star 5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4338" y="2982974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4-Point Star 7"/>
          <p:cNvSpPr/>
          <p:nvPr/>
        </p:nvSpPr>
        <p:spPr>
          <a:xfrm>
            <a:off x="1096542" y="3005700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42787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Kinds of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9713</TotalTime>
  <Words>765</Words>
  <Application>Microsoft Macintosh PowerPoint</Application>
  <PresentationFormat>Widescreen</PresentationFormat>
  <Paragraphs>225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Chalkduster</vt:lpstr>
      <vt:lpstr>Courier New</vt:lpstr>
      <vt:lpstr>Franklin Gothic Book</vt:lpstr>
      <vt:lpstr>Megrim</vt:lpstr>
      <vt:lpstr>Segoe UI Symbol</vt:lpstr>
      <vt:lpstr>Crop</vt:lpstr>
      <vt:lpstr>Thinking in Sequences</vt:lpstr>
      <vt:lpstr>Node Streams 101</vt:lpstr>
      <vt:lpstr>PowerPoint Presentation</vt:lpstr>
      <vt:lpstr>PowerPoint Presentation</vt:lpstr>
      <vt:lpstr>PowerPoint Presentation</vt:lpstr>
      <vt:lpstr>PowerPoint Presentation</vt:lpstr>
      <vt:lpstr>Streams1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Artur Skowroński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in Sequences</dc:title>
  <dc:creator>Microsoft Office User</dc:creator>
  <cp:lastModifiedBy>Artur Skowronski</cp:lastModifiedBy>
  <cp:revision>254</cp:revision>
  <dcterms:created xsi:type="dcterms:W3CDTF">2015-03-07T18:14:08Z</dcterms:created>
  <dcterms:modified xsi:type="dcterms:W3CDTF">2015-03-16T20:17:05Z</dcterms:modified>
</cp:coreProperties>
</file>